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539C9EA-6FF1-21BB-9DA8-ECFE54DE9F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E89F1B93-1F25-1775-C69E-940AA4DA72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9B70111-37FC-8449-BF33-FA81090352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DFC63-7F34-0648-AD2E-A54F2297BC98}" type="datetimeFigureOut">
              <a:rPr kumimoji="1" lang="ja-JP" altLang="en-US" smtClean="0"/>
              <a:t>2023/12/20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C9A4312-DF61-5D3D-C40B-3030721551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63A9A65-1416-1C6F-26F5-2052E90C4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427C-466E-A445-A95B-7B50DD8B83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0746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BDCB50D-CB34-5861-2E1B-8919050001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B90FB224-34CC-94D4-BB0D-1E28E63CB3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C716566-F96A-E72F-71E8-2093A136FC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DFC63-7F34-0648-AD2E-A54F2297BC98}" type="datetimeFigureOut">
              <a:rPr kumimoji="1" lang="ja-JP" altLang="en-US" smtClean="0"/>
              <a:t>2023/12/20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A34AF6D-E1F7-9D98-0636-82CAF2B49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2CED987-85AD-FE0A-94A0-727C801D4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427C-466E-A445-A95B-7B50DD8B83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05799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24F81FC-3561-2467-766E-DB8BDF8FD1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C35F7AEA-7FD8-CC16-785D-FFC6168AD8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6555CF2-83B9-30AF-3088-D3B67DBCE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DFC63-7F34-0648-AD2E-A54F2297BC98}" type="datetimeFigureOut">
              <a:rPr kumimoji="1" lang="ja-JP" altLang="en-US" smtClean="0"/>
              <a:t>2023/12/20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15C4973-8A5A-D98D-FB1E-16836D7745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0373FFA-CFAD-B424-0BF8-417BEA688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427C-466E-A445-A95B-7B50DD8B83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003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5988781-79CA-FB94-40A6-B6E1885FB7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0DEF4CB-4970-C71B-D069-83EAFF4AA4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FABC01C-F85F-4807-0E24-C03F7DE250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DFC63-7F34-0648-AD2E-A54F2297BC98}" type="datetimeFigureOut">
              <a:rPr kumimoji="1" lang="ja-JP" altLang="en-US" smtClean="0"/>
              <a:t>2023/12/20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4020049-0F9B-596E-D2E7-A78BB56BB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36A97E9-EC90-6977-0222-26957E5BF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427C-466E-A445-A95B-7B50DD8B83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8831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0F32EBE-E711-6433-4409-472C0DBED5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1BDB670-6879-044E-107B-B2B8DFDB72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6AFC2A5-46D3-F9C4-3C04-08A8E97E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DFC63-7F34-0648-AD2E-A54F2297BC98}" type="datetimeFigureOut">
              <a:rPr kumimoji="1" lang="ja-JP" altLang="en-US" smtClean="0"/>
              <a:t>2023/12/20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4EEACC7-CF87-5F18-4886-59967C1E53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2831E8C-999B-E13C-4D89-FAF1BABC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427C-466E-A445-A95B-7B50DD8B83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8631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EEA7550-3AE6-1305-B4C6-1D5C4EA0C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654AB1E-CCF7-E326-D637-7EF9095FD2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50FC4E9-DB5C-109F-4828-5869BACDEB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BEAC121-B12C-E974-1506-E6E89BC9F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DFC63-7F34-0648-AD2E-A54F2297BC98}" type="datetimeFigureOut">
              <a:rPr kumimoji="1" lang="ja-JP" altLang="en-US" smtClean="0"/>
              <a:t>2023/12/20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59C50D9-90F7-3B18-71CD-6DE415FC0D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4467D20-A2F8-ED12-1F89-36213075C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427C-466E-A445-A95B-7B50DD8B83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77242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8681EF2-92A2-02DD-7661-095AD0F86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E27BE5C-5B30-97D2-7411-D88D09847E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1B60F33-D082-05F6-2F86-E095C174F6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B032AAD-7254-9EA7-AC23-D74DA2B50B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06024579-A15C-B3E4-2B9B-43D2985738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445F8759-576C-28DC-3D61-8147CE25BD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DFC63-7F34-0648-AD2E-A54F2297BC98}" type="datetimeFigureOut">
              <a:rPr kumimoji="1" lang="ja-JP" altLang="en-US" smtClean="0"/>
              <a:t>2023/12/20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EE782C8D-0714-9F91-A8A6-EDDF3080F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F27563D5-919C-FC25-295B-A43F0446B1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427C-466E-A445-A95B-7B50DD8B83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1673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A0FAC92-2524-EA9D-22C2-AF5D120CF1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5ACCD758-9504-3888-3200-CB2A54F8E2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DFC63-7F34-0648-AD2E-A54F2297BC98}" type="datetimeFigureOut">
              <a:rPr kumimoji="1" lang="ja-JP" altLang="en-US" smtClean="0"/>
              <a:t>2023/12/20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B9E33E6C-2AB0-FF10-7751-780FD4D0A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5FDF7D44-785E-D834-0509-67CA2B3D7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427C-466E-A445-A95B-7B50DD8B83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6236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5735FE55-A388-FE09-093A-F9D78C6DE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DFC63-7F34-0648-AD2E-A54F2297BC98}" type="datetimeFigureOut">
              <a:rPr kumimoji="1" lang="ja-JP" altLang="en-US" smtClean="0"/>
              <a:t>2023/12/20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6F83AA6-BC3C-20CF-FB55-097A65A42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76B9BB0-4BD9-D29E-7491-67A94C9D1A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427C-466E-A445-A95B-7B50DD8B83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0152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7006D3F-3BB0-C08F-03F3-B61743B154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ABE7399-7A8A-8607-094C-97E0725424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7282DE0-2926-EB03-7CC2-24253563D0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45B549F8-776E-4AD8-CE3F-35E05F543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DFC63-7F34-0648-AD2E-A54F2297BC98}" type="datetimeFigureOut">
              <a:rPr kumimoji="1" lang="ja-JP" altLang="en-US" smtClean="0"/>
              <a:t>2023/12/20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C902B5-2274-AD64-FB8D-BCADDEAB7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0B1EA48-849D-6DFD-B9BF-2C0C1E93E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427C-466E-A445-A95B-7B50DD8B83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3550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D09226B-3B56-6FE7-FBF7-1BE7328184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4564A8AF-8A13-6850-5473-E282E184CD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978B047-3157-456F-B6FF-745F8D5963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EF90331-201C-C220-78E0-4E49A6E01A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DFC63-7F34-0648-AD2E-A54F2297BC98}" type="datetimeFigureOut">
              <a:rPr kumimoji="1" lang="ja-JP" altLang="en-US" smtClean="0"/>
              <a:t>2023/12/20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7EF9608-415A-5ED2-D50E-71153F63C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8FBF2E6-4382-59C5-45DC-DEF2ED50B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427C-466E-A445-A95B-7B50DD8B83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8198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09BB5605-C59A-F85C-DC69-F700B20E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48A964B-6F17-8308-2B5A-3D1ACF7BC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F4344C6-A439-D1D4-5338-DB9D4694DC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3DFC63-7F34-0648-AD2E-A54F2297BC98}" type="datetimeFigureOut">
              <a:rPr kumimoji="1" lang="ja-JP" altLang="en-US" smtClean="0"/>
              <a:t>2023/12/20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25215F4-7C45-CE10-B9AE-1FC713F500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31DDD3A-7E00-A252-3B6E-8F52BFE298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42427C-466E-A445-A95B-7B50DD8B83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0417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7" Type="http://schemas.openxmlformats.org/officeDocument/2006/relationships/image" Target="../media/image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openxmlformats.org/officeDocument/2006/relationships/video" Target="../media/media2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2232496 - コピー_Trim">
            <a:hlinkClick r:id="" action="ppaction://media"/>
            <a:extLst>
              <a:ext uri="{FF2B5EF4-FFF2-40B4-BE49-F238E27FC236}">
                <a16:creationId xmlns:a16="http://schemas.microsoft.com/office/drawing/2014/main" id="{C0730C51-02E9-A5BF-80D9-AB3CE35D4E2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74821" y="2944359"/>
            <a:ext cx="4123162" cy="3092371"/>
          </a:xfrm>
          <a:prstGeom prst="rect">
            <a:avLst/>
          </a:prstGeom>
        </p:spPr>
      </p:pic>
      <p:pic>
        <p:nvPicPr>
          <p:cNvPr id="5" name="P2232505_Trim">
            <a:hlinkClick r:id="" action="ppaction://media"/>
            <a:extLst>
              <a:ext uri="{FF2B5EF4-FFF2-40B4-BE49-F238E27FC236}">
                <a16:creationId xmlns:a16="http://schemas.microsoft.com/office/drawing/2014/main" id="{9A54DBF0-9B0B-3F53-D172-9EA8876749CF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786934" y="2944359"/>
            <a:ext cx="4142513" cy="3106884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4931693-4F7D-D342-6D41-BC4F473D49FE}"/>
              </a:ext>
            </a:extLst>
          </p:cNvPr>
          <p:cNvSpPr txBox="1"/>
          <p:nvPr/>
        </p:nvSpPr>
        <p:spPr>
          <a:xfrm>
            <a:off x="4255816" y="955704"/>
            <a:ext cx="31662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Iso – DC transition </a:t>
            </a:r>
            <a:endParaRPr kumimoji="1" lang="ja-JP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テキスト ボックス 2">
            <a:extLst>
              <a:ext uri="{FF2B5EF4-FFF2-40B4-BE49-F238E27FC236}">
                <a16:creationId xmlns:a16="http://schemas.microsoft.com/office/drawing/2014/main" id="{93271773-FEEE-068C-6519-E769A2CD16BA}"/>
              </a:ext>
            </a:extLst>
          </p:cNvPr>
          <p:cNvSpPr txBox="1"/>
          <p:nvPr/>
        </p:nvSpPr>
        <p:spPr>
          <a:xfrm>
            <a:off x="762390" y="1690404"/>
            <a:ext cx="45929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mixture </a:t>
            </a:r>
            <a:r>
              <a:rPr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absence of the polymer </a:t>
            </a:r>
          </a:p>
          <a:p>
            <a:r>
              <a:rPr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</a:t>
            </a:r>
            <a:endParaRPr kumimoji="1" lang="ja-JP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テキスト ボックス 2">
            <a:extLst>
              <a:ext uri="{FF2B5EF4-FFF2-40B4-BE49-F238E27FC236}">
                <a16:creationId xmlns:a16="http://schemas.microsoft.com/office/drawing/2014/main" id="{B32941B4-9FD4-5F4F-C1BF-0BC85AB72AD9}"/>
              </a:ext>
            </a:extLst>
          </p:cNvPr>
          <p:cNvSpPr txBox="1"/>
          <p:nvPr/>
        </p:nvSpPr>
        <p:spPr>
          <a:xfrm>
            <a:off x="6436665" y="1690404"/>
            <a:ext cx="46778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mixture </a:t>
            </a:r>
            <a:r>
              <a:rPr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presence of the polymer </a:t>
            </a:r>
          </a:p>
          <a:p>
            <a:r>
              <a:rPr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</a:t>
            </a:r>
            <a:endParaRPr kumimoji="1" lang="ja-JP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8838D645-FEB7-0583-D653-6AB86FD53E7D}"/>
              </a:ext>
            </a:extLst>
          </p:cNvPr>
          <p:cNvSpPr txBox="1"/>
          <p:nvPr/>
        </p:nvSpPr>
        <p:spPr>
          <a:xfrm>
            <a:off x="2792658" y="409635"/>
            <a:ext cx="60925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Elec</a:t>
            </a:r>
            <a:r>
              <a:rPr lang="en-US" altLang="ja-JP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tronic supporting information: Movie S1</a:t>
            </a:r>
            <a:endParaRPr kumimoji="1" lang="ja-JP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7720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2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54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29</Words>
  <Application>Microsoft Macintosh PowerPoint</Application>
  <PresentationFormat>ワイド画面</PresentationFormat>
  <Paragraphs>6</Paragraphs>
  <Slides>1</Slides>
  <Notes>0</Notes>
  <HiddenSlides>0</HiddenSlides>
  <MMClips>2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游ゴシック</vt:lpstr>
      <vt:lpstr>游ゴシック Light</vt:lpstr>
      <vt:lpstr>Arial</vt:lpstr>
      <vt:lpstr>Times New Roman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吉澤　篤</dc:creator>
  <cp:lastModifiedBy>吉澤　篤</cp:lastModifiedBy>
  <cp:revision>1</cp:revision>
  <dcterms:created xsi:type="dcterms:W3CDTF">2023-12-20T10:03:37Z</dcterms:created>
  <dcterms:modified xsi:type="dcterms:W3CDTF">2023-12-20T10:14:46Z</dcterms:modified>
</cp:coreProperties>
</file>